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398" r:id="rId3"/>
    <p:sldId id="399" r:id="rId4"/>
    <p:sldId id="400" r:id="rId5"/>
    <p:sldId id="266" r:id="rId6"/>
    <p:sldId id="267" r:id="rId7"/>
    <p:sldId id="447" r:id="rId8"/>
    <p:sldId id="448" r:id="rId9"/>
    <p:sldId id="269" r:id="rId10"/>
    <p:sldId id="444" r:id="rId11"/>
    <p:sldId id="446" r:id="rId12"/>
    <p:sldId id="442" r:id="rId13"/>
    <p:sldId id="412" r:id="rId14"/>
    <p:sldId id="271" r:id="rId15"/>
    <p:sldId id="443" r:id="rId16"/>
    <p:sldId id="423" r:id="rId17"/>
    <p:sldId id="427" r:id="rId18"/>
    <p:sldId id="428" r:id="rId19"/>
    <p:sldId id="430" r:id="rId20"/>
    <p:sldId id="441" r:id="rId21"/>
    <p:sldId id="26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280" r:id="rId31"/>
    <p:sldId id="284" r:id="rId32"/>
    <p:sldId id="440" r:id="rId33"/>
    <p:sldId id="379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84218"/>
  </p:normalViewPr>
  <p:slideViewPr>
    <p:cSldViewPr>
      <p:cViewPr varScale="1">
        <p:scale>
          <a:sx n="102" d="100"/>
          <a:sy n="102" d="100"/>
        </p:scale>
        <p:origin x="1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09FA1-4462-68CA-CBEC-40F2596FD9E8}"/>
              </a:ext>
            </a:extLst>
          </p:cNvPr>
          <p:cNvSpPr txBox="1"/>
          <p:nvPr/>
        </p:nvSpPr>
        <p:spPr>
          <a:xfrm>
            <a:off x="623063" y="178656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ideal and represented place cells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all of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58177</TotalTime>
  <Words>909</Words>
  <Application>Microsoft Macintosh PowerPoint</Application>
  <PresentationFormat>On-screen Show (4:3)</PresentationFormat>
  <Paragraphs>167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Scaling</vt:lpstr>
      <vt:lpstr>Scaling</vt:lpstr>
      <vt:lpstr>Good for General ML</vt:lpstr>
      <vt:lpstr>How to Choose Axis Vectors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as Probabilities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184</cp:revision>
  <cp:lastPrinted>1601-01-01T00:00:00Z</cp:lastPrinted>
  <dcterms:created xsi:type="dcterms:W3CDTF">1601-01-01T00:00:00Z</dcterms:created>
  <dcterms:modified xsi:type="dcterms:W3CDTF">2023-11-27T14:37:16Z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